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81" r:id="rId24"/>
    <p:sldId id="282" r:id="rId25"/>
    <p:sldId id="289" r:id="rId26"/>
    <p:sldId id="290" r:id="rId27"/>
    <p:sldId id="291" r:id="rId28"/>
    <p:sldId id="292" r:id="rId29"/>
    <p:sldId id="293" r:id="rId30"/>
    <p:sldId id="29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1" r:id="rId44"/>
    <p:sldId id="315" r:id="rId45"/>
    <p:sldId id="316" r:id="rId46"/>
    <p:sldId id="317" r:id="rId47"/>
    <p:sldId id="318" r:id="rId48"/>
  </p:sldIdLst>
  <p:sldSz cx="25146000" cy="1778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10649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87"/>
  </p:normalViewPr>
  <p:slideViewPr>
    <p:cSldViewPr snapToGrid="0" snapToObjects="1">
      <p:cViewPr>
        <p:scale>
          <a:sx n="35" d="100"/>
          <a:sy n="35" d="100"/>
        </p:scale>
        <p:origin x="-1056" y="5"/>
      </p:cViewPr>
      <p:guideLst>
        <p:guide orient="horz" pos="5600"/>
        <p:guide pos="7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5344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034770" y="2986484"/>
            <a:ext cx="19076459" cy="6019271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3034770" y="9167812"/>
            <a:ext cx="19076459" cy="20604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  <a:lvl2pPr marL="0" indent="228600" algn="ctr">
              <a:spcBef>
                <a:spcPts val="0"/>
              </a:spcBef>
              <a:buSzTx/>
              <a:buNone/>
              <a:defRPr sz="5800"/>
            </a:lvl2pPr>
            <a:lvl3pPr marL="0" indent="457200" algn="ctr">
              <a:spcBef>
                <a:spcPts val="0"/>
              </a:spcBef>
              <a:buSzTx/>
              <a:buNone/>
              <a:defRPr sz="5800"/>
            </a:lvl3pPr>
            <a:lvl4pPr marL="0" indent="685800" algn="ctr">
              <a:spcBef>
                <a:spcPts val="0"/>
              </a:spcBef>
              <a:buSzTx/>
              <a:buNone/>
              <a:defRPr sz="5800"/>
            </a:lvl4pPr>
            <a:lvl5pPr marL="0" indent="914400" algn="ctr">
              <a:spcBef>
                <a:spcPts val="0"/>
              </a:spcBef>
              <a:buSzTx/>
              <a:buNone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3034770" y="11598671"/>
            <a:ext cx="19076459" cy="85659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3034770" y="7778750"/>
            <a:ext cx="19076459" cy="125015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719666" y="0"/>
            <a:ext cx="23706667" cy="1778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648273" y="1157552"/>
            <a:ext cx="17826304" cy="10788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034770" y="12246901"/>
            <a:ext cx="19076459" cy="2592917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3034770" y="14932421"/>
            <a:ext cx="19076459" cy="206044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  <a:lvl2pPr marL="0" indent="228600" algn="ctr">
              <a:spcBef>
                <a:spcPts val="0"/>
              </a:spcBef>
              <a:buSzTx/>
              <a:buNone/>
              <a:defRPr sz="5800"/>
            </a:lvl2pPr>
            <a:lvl3pPr marL="0" indent="457200" algn="ctr">
              <a:spcBef>
                <a:spcPts val="0"/>
              </a:spcBef>
              <a:buSzTx/>
              <a:buNone/>
              <a:defRPr sz="5800"/>
            </a:lvl3pPr>
            <a:lvl4pPr marL="0" indent="685800" algn="ctr">
              <a:spcBef>
                <a:spcPts val="0"/>
              </a:spcBef>
              <a:buSzTx/>
              <a:buNone/>
              <a:defRPr sz="5800"/>
            </a:lvl4pPr>
            <a:lvl5pPr marL="0" indent="914400" algn="ctr">
              <a:spcBef>
                <a:spcPts val="0"/>
              </a:spcBef>
              <a:buSzTx/>
              <a:buNone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2250634" y="16853958"/>
            <a:ext cx="621581" cy="64241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3034770" y="5880364"/>
            <a:ext cx="19076459" cy="6019272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966567" y="1157552"/>
            <a:ext cx="9723439" cy="15001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2455994" y="1157552"/>
            <a:ext cx="9723439" cy="7269428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2455994" y="8681640"/>
            <a:ext cx="9723439" cy="747778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  <a:lvl2pPr marL="0" indent="228600" algn="ctr">
              <a:spcBef>
                <a:spcPts val="0"/>
              </a:spcBef>
              <a:buSzTx/>
              <a:buNone/>
              <a:defRPr sz="5800"/>
            </a:lvl2pPr>
            <a:lvl3pPr marL="0" indent="457200" algn="ctr">
              <a:spcBef>
                <a:spcPts val="0"/>
              </a:spcBef>
              <a:buSzTx/>
              <a:buNone/>
              <a:defRPr sz="5800"/>
            </a:lvl3pPr>
            <a:lvl4pPr marL="0" indent="685800" algn="ctr">
              <a:spcBef>
                <a:spcPts val="0"/>
              </a:spcBef>
              <a:buSzTx/>
              <a:buNone/>
              <a:defRPr sz="5800"/>
            </a:lvl4pPr>
            <a:lvl5pPr marL="0" indent="914400" algn="ctr">
              <a:spcBef>
                <a:spcPts val="0"/>
              </a:spcBef>
              <a:buSzTx/>
              <a:buNone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966567" y="4745963"/>
            <a:ext cx="9723439" cy="114597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2455994" y="4745963"/>
            <a:ext cx="9723439" cy="11459767"/>
          </a:xfrm>
          <a:prstGeom prst="rect">
            <a:avLst/>
          </a:prstGeom>
        </p:spPr>
        <p:txBody>
          <a:bodyPr/>
          <a:lstStyle>
            <a:lvl1pPr marL="612321" indent="-612321">
              <a:spcBef>
                <a:spcPts val="5800"/>
              </a:spcBef>
              <a:defRPr sz="5000"/>
            </a:lvl1pPr>
            <a:lvl2pPr marL="955221" indent="-612321">
              <a:spcBef>
                <a:spcPts val="5800"/>
              </a:spcBef>
              <a:defRPr sz="5000"/>
            </a:lvl2pPr>
            <a:lvl3pPr marL="1298121" indent="-612321">
              <a:spcBef>
                <a:spcPts val="5800"/>
              </a:spcBef>
              <a:defRPr sz="5000"/>
            </a:lvl3pPr>
            <a:lvl4pPr marL="1641021" indent="-612321">
              <a:spcBef>
                <a:spcPts val="5800"/>
              </a:spcBef>
              <a:defRPr sz="5000"/>
            </a:lvl4pPr>
            <a:lvl5pPr marL="1983921" indent="-612321">
              <a:spcBef>
                <a:spcPts val="5800"/>
              </a:spcBef>
              <a:defRPr sz="5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2455994" y="2315104"/>
            <a:ext cx="20234011" cy="13149792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966567" y="9283567"/>
            <a:ext cx="9723438" cy="68758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977902" y="1620572"/>
            <a:ext cx="9723439" cy="68758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2455995" y="1620572"/>
            <a:ext cx="9723438" cy="145388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455994" y="810286"/>
            <a:ext cx="20234011" cy="39356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2604" tIns="92604" rIns="92604" bIns="92604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455994" y="4745963"/>
            <a:ext cx="20234011" cy="114597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2604" tIns="92604" rIns="92604" bIns="92604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250634" y="16865533"/>
            <a:ext cx="621581" cy="642409"/>
          </a:xfrm>
          <a:prstGeom prst="rect">
            <a:avLst/>
          </a:prstGeom>
          <a:ln w="3175">
            <a:miter lim="400000"/>
          </a:ln>
        </p:spPr>
        <p:txBody>
          <a:bodyPr wrap="none" lIns="92604" tIns="92604" rIns="92604" bIns="92604">
            <a:spAutoFit/>
          </a:bodyPr>
          <a:lstStyle>
            <a:lvl1pPr>
              <a:defRPr sz="3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7902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347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6792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1237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5682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0127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4572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9017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346222" marR="0" indent="-790222" algn="l" defTabSz="1064947" rtl="0" latinLnBrk="0">
        <a:lnSpc>
          <a:spcPct val="100000"/>
        </a:lnSpc>
        <a:spcBef>
          <a:spcPts val="7600"/>
        </a:spcBef>
        <a:spcAft>
          <a:spcPts val="0"/>
        </a:spcAft>
        <a:buClrTx/>
        <a:buSzPct val="75000"/>
        <a:buFontTx/>
        <a:buChar char="•"/>
        <a:tabLst/>
        <a:defRPr sz="6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106494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um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71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uma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uma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uma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uma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uma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uma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uma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uma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uma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uma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um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uma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3" name="uma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7" name="uma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uma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uma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uma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uma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uma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uma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uma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uma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uma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uma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5" name="uma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uma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uma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uma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uma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5" name="uma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uma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3" name="uma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uma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7" name="uma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1" name="uma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5" name="uma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7" name="uma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3" name="uma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uma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1" name="uma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UMA UMA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9327"/>
            <a:ext cx="25146000" cy="1779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000" fill="hold"/>
                                        <p:tgtEl>
                                          <p:spTgt spid="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uma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uma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uma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uma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uma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5146000" cy="17780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2604" tIns="92604" rIns="92604" bIns="92604" numCol="1" spcCol="38100" rtlCol="0" anchor="ctr">
        <a:spAutoFit/>
      </a:bodyPr>
      <a:lstStyle>
        <a:defPPr marL="0" marR="0" indent="0" algn="ctr" defTabSz="106494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92604" tIns="92604" rIns="92604" bIns="92604" numCol="1" spcCol="38100" rtlCol="0" anchor="ctr">
        <a:spAutoFit/>
      </a:bodyPr>
      <a:lstStyle>
        <a:defPPr marL="0" marR="0" indent="0" algn="ctr" defTabSz="106494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2604" tIns="92604" rIns="92604" bIns="92604" numCol="1" spcCol="38100" rtlCol="0" anchor="ctr">
        <a:spAutoFit/>
      </a:bodyPr>
      <a:lstStyle>
        <a:defPPr marL="0" marR="0" indent="0" algn="ctr" defTabSz="106494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92604" tIns="92604" rIns="92604" bIns="92604" numCol="1" spcCol="38100" rtlCol="0" anchor="ctr">
        <a:spAutoFit/>
      </a:bodyPr>
      <a:lstStyle>
        <a:defPPr marL="0" marR="0" indent="0" algn="ctr" defTabSz="106494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Произвольный</PresentationFormat>
  <Paragraphs>0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Александр Ширков</dc:creator>
  <cp:lastModifiedBy>alexander.shyrkov</cp:lastModifiedBy>
  <cp:revision>2</cp:revision>
  <dcterms:modified xsi:type="dcterms:W3CDTF">2017-04-06T10:46:31Z</dcterms:modified>
</cp:coreProperties>
</file>