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34" r:id="rId2"/>
    <p:sldId id="336" r:id="rId3"/>
    <p:sldId id="390" r:id="rId4"/>
    <p:sldId id="364" r:id="rId5"/>
    <p:sldId id="421" r:id="rId6"/>
    <p:sldId id="422" r:id="rId7"/>
    <p:sldId id="423" r:id="rId8"/>
    <p:sldId id="424" r:id="rId9"/>
    <p:sldId id="425" r:id="rId10"/>
    <p:sldId id="413" r:id="rId11"/>
    <p:sldId id="414" r:id="rId12"/>
    <p:sldId id="373" r:id="rId13"/>
    <p:sldId id="415" r:id="rId14"/>
    <p:sldId id="416" r:id="rId15"/>
    <p:sldId id="417" r:id="rId16"/>
    <p:sldId id="418" r:id="rId17"/>
    <p:sldId id="419" r:id="rId18"/>
    <p:sldId id="371" r:id="rId19"/>
    <p:sldId id="420" r:id="rId20"/>
    <p:sldId id="32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A2A0"/>
    <a:srgbClr val="41BECF"/>
    <a:srgbClr val="D75F5F"/>
    <a:srgbClr val="D79AEA"/>
    <a:srgbClr val="C770E2"/>
    <a:srgbClr val="DE3A3A"/>
    <a:srgbClr val="ED7D31"/>
    <a:srgbClr val="56C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-126" y="-102"/>
      </p:cViewPr>
      <p:guideLst>
        <p:guide orient="horz" pos="2192"/>
        <p:guide pos="38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27EA2-E839-4348-8112-2B57E44593A4}" type="datetimeFigureOut">
              <a:rPr lang="zh-CN" altLang="en-US" smtClean="0"/>
              <a:t>2017/5/11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03EDA-7727-471F-A978-A8AFCAFA6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403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9BC0-2FF9-432C-8B80-FF190B22A5A5}" type="datetimeFigureOut">
              <a:rPr lang="zh-CN" altLang="en-US" smtClean="0"/>
              <a:t>2017/5/11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8BA-0286-46CA-A2B1-E528FAEF3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9BC0-2FF9-432C-8B80-FF190B22A5A5}" type="datetimeFigureOut">
              <a:rPr lang="zh-CN" altLang="en-US" smtClean="0"/>
              <a:t>2017/5/11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8BA-0286-46CA-A2B1-E528FAEF3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9BC0-2FF9-432C-8B80-FF190B22A5A5}" type="datetimeFigureOut">
              <a:rPr lang="zh-CN" altLang="en-US" smtClean="0"/>
              <a:t>2017/5/11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8BA-0286-46CA-A2B1-E528FAEF3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9BC0-2FF9-432C-8B80-FF190B22A5A5}" type="datetimeFigureOut">
              <a:rPr lang="zh-CN" altLang="en-US" smtClean="0"/>
              <a:t>2017/5/11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8BA-0286-46CA-A2B1-E528FAEF3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9BC0-2FF9-432C-8B80-FF190B22A5A5}" type="datetimeFigureOut">
              <a:rPr lang="zh-CN" altLang="en-US" smtClean="0"/>
              <a:t>2017/5/11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8BA-0286-46CA-A2B1-E528FAEF3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9BC0-2FF9-432C-8B80-FF190B22A5A5}" type="datetimeFigureOut">
              <a:rPr lang="zh-CN" altLang="en-US" smtClean="0"/>
              <a:t>2017/5/11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8BA-0286-46CA-A2B1-E528FAEF3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9BC0-2FF9-432C-8B80-FF190B22A5A5}" type="datetimeFigureOut">
              <a:rPr lang="zh-CN" altLang="en-US" smtClean="0"/>
              <a:t>2017/5/11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8BA-0286-46CA-A2B1-E528FAEF3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9BC0-2FF9-432C-8B80-FF190B22A5A5}" type="datetimeFigureOut">
              <a:rPr lang="zh-CN" altLang="en-US" smtClean="0"/>
              <a:t>2017/5/11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8BA-0286-46CA-A2B1-E528FAEF3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9BC0-2FF9-432C-8B80-FF190B22A5A5}" type="datetimeFigureOut">
              <a:rPr lang="zh-CN" altLang="en-US" smtClean="0"/>
              <a:t>2017/5/11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8BA-0286-46CA-A2B1-E528FAEF3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9BC0-2FF9-432C-8B80-FF190B22A5A5}" type="datetimeFigureOut">
              <a:rPr lang="zh-CN" altLang="en-US" smtClean="0"/>
              <a:t>2017/5/11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8BA-0286-46CA-A2B1-E528FAEF3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9BC0-2FF9-432C-8B80-FF190B22A5A5}" type="datetimeFigureOut">
              <a:rPr lang="zh-CN" altLang="en-US" smtClean="0"/>
              <a:t>2017/5/11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8BA-0286-46CA-A2B1-E528FAEF3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09BC0-2FF9-432C-8B80-FF190B22A5A5}" type="datetimeFigureOut">
              <a:rPr lang="zh-CN" altLang="en-US" smtClean="0"/>
              <a:t>2017/5/11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9F8BA-0286-46CA-A2B1-E528FAEF3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5676291" cy="6858000"/>
          </a:xfrm>
          <a:prstGeom prst="rect">
            <a:avLst/>
          </a:prstGeom>
          <a:solidFill>
            <a:srgbClr val="0EA2A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13787" y="2879675"/>
            <a:ext cx="51295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Презентація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бренда 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KingMi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图片 14" descr="7912607650917894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045" y="3195320"/>
            <a:ext cx="1076325" cy="692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exey.tur\Desktop\Тексты\Презентации\KingMi\UA\KingMiUA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9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12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lexey.tur\Desktop\Тексты\Презентации\KingMi\RU\KingMiRUS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29"/>
            <a:ext cx="12018818" cy="680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736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60425" y="2507754"/>
            <a:ext cx="7485704" cy="1143000"/>
          </a:xfrm>
        </p:spPr>
        <p:txBody>
          <a:bodyPr/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Серійні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вироби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Xiaomi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exey.tur\Desktop\Тексты\Презентации\KingMi\UA\KingMiUA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319879" cy="693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183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lexey.tur\Desktop\Тексты\Презентации\KingMi\UA\KingMiUA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16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lexey.tur\Desktop\Тексты\Презентации\KingMi\UA\KingMiUA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635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17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lexey.tur\Desktop\Тексты\Презентации\KingMi\UA\KingMiUA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77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144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lexey.tur\Desktop\Тексты\Презентации\KingMi\UA\KingMiUA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7" y="0"/>
            <a:ext cx="121792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985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8947"/>
            <a:ext cx="12192000" cy="180906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8754" y="1604795"/>
            <a:ext cx="11249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Arial" pitchFamily="34" charset="0"/>
                <a:cs typeface="Arial" pitchFamily="34" charset="0"/>
              </a:rPr>
              <a:t>USB-кабель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Xiaomi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кольорах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)120 см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lexey.tur\Desktop\Тексты\Презентации\KingMi\KingMi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79208" cy="655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57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52"/>
          <p:cNvSpPr/>
          <p:nvPr/>
        </p:nvSpPr>
        <p:spPr>
          <a:xfrm>
            <a:off x="1496695" y="558800"/>
            <a:ext cx="635" cy="438785"/>
          </a:xfrm>
          <a:prstGeom prst="line">
            <a:avLst/>
          </a:prstGeom>
          <a:ln w="6350">
            <a:solidFill>
              <a:srgbClr val="1B3A49"/>
            </a:solidFill>
            <a:miter/>
          </a:ln>
        </p:spPr>
        <p:txBody>
          <a:bodyPr lIns="45719" rIns="45719"/>
          <a:lstStyle/>
          <a:p>
            <a:endParaRPr b="1" dirty="0"/>
          </a:p>
        </p:txBody>
      </p:sp>
      <p:sp>
        <p:nvSpPr>
          <p:cNvPr id="14" name="Shape 153"/>
          <p:cNvSpPr/>
          <p:nvPr/>
        </p:nvSpPr>
        <p:spPr>
          <a:xfrm>
            <a:off x="2614090" y="783569"/>
            <a:ext cx="92396" cy="33855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just">
              <a:defRPr sz="1600">
                <a:latin typeface="Calibri Light" panose="020F0302020204030204"/>
                <a:ea typeface="Calibri Light" panose="020F0302020204030204"/>
                <a:cs typeface="Calibri Light" panose="020F0302020204030204"/>
                <a:sym typeface="Calibri Light" panose="020F0302020204030204"/>
              </a:defRPr>
            </a:lvl1pPr>
          </a:lstStyle>
          <a:p>
            <a:endParaRPr dirty="0"/>
          </a:p>
        </p:txBody>
      </p:sp>
      <p:sp>
        <p:nvSpPr>
          <p:cNvPr id="20" name="文本框 19"/>
          <p:cNvSpPr txBox="1"/>
          <p:nvPr/>
        </p:nvSpPr>
        <p:spPr>
          <a:xfrm>
            <a:off x="1604645" y="529453"/>
            <a:ext cx="2706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О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KingMi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" name="矩形 1"/>
          <p:cNvSpPr/>
          <p:nvPr/>
        </p:nvSpPr>
        <p:spPr>
          <a:xfrm>
            <a:off x="563057" y="1371351"/>
            <a:ext cx="106624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Arial" pitchFamily="34" charset="0"/>
                <a:cs typeface="Arial" pitchFamily="34" charset="0"/>
              </a:rPr>
              <a:t>Компанія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KingMi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(Пекін) є однією з компаній, що входять в екосистему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Xiaomi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У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2016 році наша компанія була визначена, як національне підприємство, яке працює з високими і новими технологіями; наша холдингова компанія в Пекіні вже отримала дозвіл на розміщення своїх акцій на новому позабіржовому ринку цінних паперів, майбутній біржовий код компанії: 839032.</a:t>
            </a:r>
            <a:br>
              <a:rPr lang="uk-UA" sz="1600" dirty="0">
                <a:latin typeface="Arial" pitchFamily="34" charset="0"/>
                <a:cs typeface="Arial" pitchFamily="34" charset="0"/>
              </a:rPr>
            </a:br>
            <a:r>
              <a:rPr lang="uk-UA" sz="1600" dirty="0">
                <a:latin typeface="Arial" pitchFamily="34" charset="0"/>
                <a:cs typeface="Arial" pitchFamily="34" charset="0"/>
              </a:rPr>
              <a:t>З моменту свого заснування наша компанія міцно зайняла своє місце в галузі електронної інформації, з метою дослідження, розробки і виробництва розумних продуктів, а також підтримки тенденції розвитку мікросхем, товарів з інтелектуальним керуванням, передачі сигналу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тощо.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/>
            </a:r>
            <a:br>
              <a:rPr lang="uk-UA" sz="1600" dirty="0">
                <a:latin typeface="Arial" pitchFamily="34" charset="0"/>
                <a:cs typeface="Arial" pitchFamily="34" charset="0"/>
              </a:rPr>
            </a:br>
            <a:r>
              <a:rPr lang="uk-UA" sz="1600" dirty="0">
                <a:latin typeface="Arial" pitchFamily="34" charset="0"/>
                <a:cs typeface="Arial" pitchFamily="34" charset="0"/>
              </a:rPr>
              <a:t>Наша команда складається зі справжніх професіоналів, відданих своїй справі і філософії компанії; ми твердо дотримуємося ідеї «Краща техніка - легке життя» і старанно добиваємося того, щоб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перетворитися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в те підприємство, де «кожній людині виявляється серцевий прийом,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повага та шанування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». Незабаром бренд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KingMi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стане однією з основних компаній в області виробництва інтелектуальних продуктів.</a:t>
            </a:r>
            <a:br>
              <a:rPr lang="uk-UA" sz="1600" dirty="0">
                <a:latin typeface="Arial" pitchFamily="34" charset="0"/>
                <a:cs typeface="Arial" pitchFamily="34" charset="0"/>
              </a:rPr>
            </a:br>
            <a:r>
              <a:rPr lang="uk-UA" sz="1600" dirty="0">
                <a:latin typeface="Arial" pitchFamily="34" charset="0"/>
                <a:cs typeface="Arial" pitchFamily="34" charset="0"/>
              </a:rPr>
              <a:t>На сьогоднішній день, з моменту заснування компанії, в нашому асортименті вже представлені: USB-подовжувач з 3 виходами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Xiaomi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USB-блок живлення з 5 виходами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KingMi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інтелектуальний подовжувач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KingMi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USB-кабель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KingMi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автомобільний інвертор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тощо.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8 квітня 2015 р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Xiaomi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та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KingMi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випустили свій перший спільний продукт - подовжувач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Xiaomi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який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в той день викликав справжній фурор і був проданий в загальній кількості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24 700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штук; в 2015 році його продажі досягли кілька мільйонів штук, що дозволило йому стати лідером продажів в своїй ніші.</a:t>
            </a:r>
            <a:br>
              <a:rPr lang="uk-UA" sz="1600" dirty="0">
                <a:latin typeface="Arial" pitchFamily="34" charset="0"/>
                <a:cs typeface="Arial" pitchFamily="34" charset="0"/>
              </a:rPr>
            </a:br>
            <a:r>
              <a:rPr lang="uk-UA" sz="1600" dirty="0">
                <a:latin typeface="Arial" pitchFamily="34" charset="0"/>
                <a:cs typeface="Arial" pitchFamily="34" charset="0"/>
              </a:rPr>
              <a:t>Команда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KingMi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твердо дотримується концепції «Краща техніка - легке життя», щоб дозволити ще більшій кількості людей «насолоджуватися технікою, насолоджуватися прекрасним» і для цього ми готові докласти всі наші сили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та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зусилля!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图片 3" descr="1261501995252862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45" y="510540"/>
            <a:ext cx="777875" cy="5372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3162481" y="3960807"/>
            <a:ext cx="6066940" cy="0"/>
          </a:xfrm>
          <a:prstGeom prst="line">
            <a:avLst/>
          </a:prstGeom>
          <a:ln w="19050">
            <a:solidFill>
              <a:srgbClr val="41B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689785" y="2142309"/>
            <a:ext cx="50123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altLang="zh-CN" sz="9600" dirty="0" smtClean="0">
                <a:solidFill>
                  <a:srgbClr val="41BCC1"/>
                </a:solidFill>
                <a:latin typeface="Arial" pitchFamily="34" charset="0"/>
                <a:ea typeface="微软雅黑 Light" panose="020B0502040204020203" pitchFamily="34" charset="-122"/>
                <a:cs typeface="Arial" pitchFamily="34" charset="0"/>
              </a:rPr>
              <a:t>Дякуємо</a:t>
            </a:r>
            <a:endParaRPr lang="zh-CN" altLang="en-US" sz="9600" dirty="0">
              <a:solidFill>
                <a:srgbClr val="41BCC1"/>
              </a:solidFill>
              <a:latin typeface="Arial" pitchFamily="34" charset="0"/>
              <a:ea typeface="微软雅黑 Light" panose="020B0502040204020203" pitchFamily="34" charset="-122"/>
              <a:cs typeface="Arial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27319" y="3979817"/>
            <a:ext cx="937260" cy="283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41BCC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2016-10-08</a:t>
            </a:r>
            <a:endParaRPr lang="en-US" altLang="zh-CN" sz="1200" dirty="0">
              <a:solidFill>
                <a:srgbClr val="41BCC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52"/>
          <p:cNvSpPr/>
          <p:nvPr/>
        </p:nvSpPr>
        <p:spPr>
          <a:xfrm>
            <a:off x="1496695" y="558800"/>
            <a:ext cx="635" cy="438785"/>
          </a:xfrm>
          <a:prstGeom prst="line">
            <a:avLst/>
          </a:prstGeom>
          <a:ln w="6350">
            <a:solidFill>
              <a:srgbClr val="1B3A49"/>
            </a:solidFill>
            <a:miter/>
          </a:ln>
        </p:spPr>
        <p:txBody>
          <a:bodyPr lIns="45719" rIns="45719"/>
          <a:lstStyle/>
          <a:p>
            <a:endParaRPr b="1" dirty="0"/>
          </a:p>
        </p:txBody>
      </p:sp>
      <p:sp>
        <p:nvSpPr>
          <p:cNvPr id="14" name="Shape 153"/>
          <p:cNvSpPr/>
          <p:nvPr/>
        </p:nvSpPr>
        <p:spPr>
          <a:xfrm>
            <a:off x="2614090" y="783569"/>
            <a:ext cx="92396" cy="33855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just">
              <a:defRPr sz="1600">
                <a:latin typeface="Calibri Light" panose="020F0302020204030204"/>
                <a:ea typeface="Calibri Light" panose="020F0302020204030204"/>
                <a:cs typeface="Calibri Light" panose="020F0302020204030204"/>
                <a:sym typeface="Calibri Light" panose="020F0302020204030204"/>
              </a:defRPr>
            </a:lvl1pPr>
          </a:lstStyle>
          <a:p>
            <a:endParaRPr dirty="0"/>
          </a:p>
        </p:txBody>
      </p:sp>
      <p:sp>
        <p:nvSpPr>
          <p:cNvPr id="20" name="文本框 19"/>
          <p:cNvSpPr txBox="1"/>
          <p:nvPr/>
        </p:nvSpPr>
        <p:spPr>
          <a:xfrm>
            <a:off x="1604644" y="523240"/>
            <a:ext cx="3236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Наші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партнери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图片 3" descr="1261501995252862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65" y="510540"/>
            <a:ext cx="777875" cy="537210"/>
          </a:xfrm>
          <a:prstGeom prst="rect">
            <a:avLst/>
          </a:prstGeom>
        </p:spPr>
      </p:pic>
      <p:sp>
        <p:nvSpPr>
          <p:cNvPr id="51203" name="Text Box 5"/>
          <p:cNvSpPr/>
          <p:nvPr/>
        </p:nvSpPr>
        <p:spPr>
          <a:xfrm>
            <a:off x="601345" y="1269365"/>
            <a:ext cx="73787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співпрацюємо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різними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брендами в сферах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техніки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науки,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фінансів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телекомунікацій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е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нергоресурсів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45" y="2254885"/>
            <a:ext cx="739775" cy="7270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01415" y="2452370"/>
            <a:ext cx="6903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    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045" y="3702685"/>
            <a:ext cx="1397000" cy="5251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7040" y="4832985"/>
            <a:ext cx="1379855" cy="5746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8365" y="3491865"/>
            <a:ext cx="721360" cy="7099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8515" y="4925060"/>
            <a:ext cx="1659255" cy="4889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965" y="4832985"/>
            <a:ext cx="2066290" cy="4508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9960" y="3461385"/>
            <a:ext cx="679450" cy="6794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9910" y="3789680"/>
            <a:ext cx="1924050" cy="4381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01415" y="5055235"/>
            <a:ext cx="2685415" cy="228600"/>
          </a:xfrm>
          <a:prstGeom prst="rect">
            <a:avLst/>
          </a:prstGeom>
        </p:spPr>
      </p:pic>
      <p:pic>
        <p:nvPicPr>
          <p:cNvPr id="33" name="图片 32" descr="79918201295018455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83980" y="2139950"/>
            <a:ext cx="1620520" cy="81026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940" y="3346450"/>
            <a:ext cx="1230630" cy="100076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60565" y="2412365"/>
            <a:ext cx="1492250" cy="53721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25395" y="3702685"/>
            <a:ext cx="1271270" cy="486410"/>
          </a:xfrm>
          <a:prstGeom prst="rect">
            <a:avLst/>
          </a:prstGeom>
        </p:spPr>
      </p:pic>
      <p:pic>
        <p:nvPicPr>
          <p:cNvPr id="2" name="图片 1" descr="绿米 LOGO 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41240" y="1923415"/>
            <a:ext cx="2219325" cy="1568450"/>
          </a:xfrm>
          <a:prstGeom prst="rect">
            <a:avLst/>
          </a:prstGeom>
        </p:spPr>
      </p:pic>
      <p:pic>
        <p:nvPicPr>
          <p:cNvPr id="6" name="图片 5" descr="20086881579744059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9960" y="2508250"/>
            <a:ext cx="2423795" cy="346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3904" y="2581232"/>
            <a:ext cx="7338747" cy="1143000"/>
          </a:xfrm>
        </p:spPr>
        <p:txBody>
          <a:bodyPr/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Серійні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вироби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KingMi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ey.tur\Desktop\Тексты\Презентации\KingMi\UA\KingMiU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376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23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ey.tur\Desktop\Тексты\Презентации\KingMi\UA\KingMiU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0594"/>
            <a:ext cx="12262757" cy="690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76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xey.tur\Desktop\Тексты\Презентации\KingMi\UA\KingMiU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9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415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xey.tur\Desktop\Тексты\Презентации\KingMi\UA\KingMiU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5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944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lexey.tur\Desktop\Тексты\Презентации\KingMi\UA\KingMiUA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833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103</Words>
  <Application>Microsoft Office PowerPoint</Application>
  <PresentationFormat>Произвольный</PresentationFormat>
  <Paragraphs>12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主题</vt:lpstr>
      <vt:lpstr>Презентация PowerPoint</vt:lpstr>
      <vt:lpstr>Презентация PowerPoint</vt:lpstr>
      <vt:lpstr>Презентация PowerPoint</vt:lpstr>
      <vt:lpstr>Серійні вироби KingMi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Серійні вироби Xiaomi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mi.ua</dc:creator>
  <cp:lastModifiedBy>Алексей Тур</cp:lastModifiedBy>
  <cp:revision>391</cp:revision>
  <dcterms:created xsi:type="dcterms:W3CDTF">2016-06-22T02:23:00Z</dcterms:created>
  <dcterms:modified xsi:type="dcterms:W3CDTF">2017-05-11T09:41:28Z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